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77" d="100"/>
          <a:sy n="77" d="100"/>
        </p:scale>
        <p:origin x="96" y="1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341 végkifejlet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40971" y="4590863"/>
            <a:ext cx="3911600" cy="1320800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34603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3" y="4179414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58219" y="2429753"/>
            <a:ext cx="2522391" cy="510157"/>
          </a:xfrm>
        </p:spPr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354061" y="3145051"/>
            <a:ext cx="4811342" cy="20767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832092" y="3140274"/>
            <a:ext cx="4820606" cy="2086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97A91318-D272-4878-9D48-3FBFB6BB0D16}"/>
              </a:ext>
            </a:extLst>
          </p:cNvPr>
          <p:cNvSpPr txBox="1">
            <a:spLocks/>
          </p:cNvSpPr>
          <p:nvPr/>
        </p:nvSpPr>
        <p:spPr>
          <a:xfrm>
            <a:off x="7133077" y="2429753"/>
            <a:ext cx="2522391" cy="51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6 féle megoldás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144 Sikeres végkifejlet</a:t>
            </a:r>
          </a:p>
          <a:p>
            <a:pPr algn="l"/>
            <a:r>
              <a:rPr lang="hu-HU" sz="1800" dirty="0"/>
              <a:t>197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208</Words>
  <Application>Microsoft Office PowerPoint</Application>
  <PresentationFormat>Szélesvásznú</PresentationFormat>
  <Paragraphs>75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Hegedüs Janka</cp:lastModifiedBy>
  <cp:revision>41</cp:revision>
  <dcterms:created xsi:type="dcterms:W3CDTF">2023-03-29T14:09:30Z</dcterms:created>
  <dcterms:modified xsi:type="dcterms:W3CDTF">2023-04-13T07:41:58Z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